
<file path=[Content_Types].xml><?xml version="1.0" encoding="utf-8"?>
<Types xmlns="http://schemas.openxmlformats.org/package/2006/content-types">
  <Default Extension="bmp" ContentType="image/bm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12192000" cy="6858000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CAE29-EC82-445C-86B0-68384B4CFFD0}" v="3" dt="2026-02-18T13:05:32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123950"/>
            <a:ext cx="10795000" cy="1333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269999" y="2539999"/>
            <a:ext cx="9652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847850" y="3860800"/>
            <a:ext cx="84963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432050"/>
            <a:ext cx="10858500" cy="1028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569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66750" y="3562350"/>
            <a:ext cx="10858500" cy="508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289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90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392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359400"/>
            <a:ext cx="9144000" cy="8064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5400">
                <a:solidFill>
                  <a:srgbClr val="D11010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353050"/>
            <a:ext cx="1447800" cy="812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5400">
                <a:solidFill>
                  <a:srgbClr val="D11010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90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392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90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392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1238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11149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901699" y="857250"/>
            <a:ext cx="10458450" cy="430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8026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901699" y="5429250"/>
            <a:ext cx="73533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51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45699" y="5549900"/>
            <a:ext cx="1447800" cy="53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2193">
                <a:solidFill>
                  <a:srgbClr val="FFFFFF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mp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mp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bmp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bmp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mp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bmp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bmp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bmp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bmp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bmp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bmp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bmp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bmp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bmp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bmp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bmp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bmp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bmp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bmp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bmp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bmp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bmp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bmp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bmp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bmp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bmp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bmp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bmp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bmp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bmp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bmp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bmp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bmp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bmp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bmp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bmp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bmp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bmp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bmp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bmp"/><Relationship Id="rId1" Type="http://schemas.openxmlformats.org/officeDocument/2006/relationships/slideLayout" Target="../slideLayouts/slideLayout5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bmp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bmp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bmp"/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bmp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bmp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bmp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bmp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bmp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bmp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bmp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bmp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4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bmp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bmp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bmp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219200" y="171450"/>
            <a:ext cx="9753600" cy="6505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2819400" y="1323975"/>
            <a:ext cx="6543675" cy="4200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2438400" y="866775"/>
            <a:ext cx="73152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219200" y="762000"/>
            <a:ext cx="9753600" cy="53244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4152900" y="990600"/>
            <a:ext cx="38862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Christmas? </dc:title>
  <cp:lastModifiedBy>Jacques Mills</cp:lastModifiedBy>
  <cp:revision>1</cp:revision>
  <dcterms:modified xsi:type="dcterms:W3CDTF">2026-02-18T13:05:35Z</dcterms:modified>
  <cp:category>Sunday Slideshows</cp:category>
</cp:coreProperties>
</file>